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89750" cy="1002188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7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339966"/>
    <a:srgbClr val="006600"/>
    <a:srgbClr val="009900"/>
    <a:srgbClr val="EBFFEB"/>
    <a:srgbClr val="ABFFAB"/>
    <a:srgbClr val="00CC99"/>
    <a:srgbClr val="33CC33"/>
    <a:srgbClr val="9CE3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62" autoAdjust="0"/>
    <p:restoredTop sz="94100" autoAdjust="0"/>
  </p:normalViewPr>
  <p:slideViewPr>
    <p:cSldViewPr>
      <p:cViewPr varScale="1">
        <p:scale>
          <a:sx n="59" d="100"/>
          <a:sy n="59" d="100"/>
        </p:scale>
        <p:origin x="1532" y="5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57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>
            <a:extLst>
              <a:ext uri="{FF2B5EF4-FFF2-40B4-BE49-F238E27FC236}">
                <a16:creationId xmlns:a16="http://schemas.microsoft.com/office/drawing/2014/main" id="{53421636-0601-4050-9344-9DE89FD37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89750" cy="100218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634" tIns="48317" rIns="96634" bIns="48317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3075" name="AutoShape 2">
            <a:extLst>
              <a:ext uri="{FF2B5EF4-FFF2-40B4-BE49-F238E27FC236}">
                <a16:creationId xmlns:a16="http://schemas.microsoft.com/office/drawing/2014/main" id="{8B941005-5D9D-4295-92B8-2E72DC86B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89750" cy="100218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634" tIns="48317" rIns="96634" bIns="48317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3076" name="AutoShape 3">
            <a:extLst>
              <a:ext uri="{FF2B5EF4-FFF2-40B4-BE49-F238E27FC236}">
                <a16:creationId xmlns:a16="http://schemas.microsoft.com/office/drawing/2014/main" id="{8220FAC5-3398-45F3-99E8-0CD196D9D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89750" cy="100218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634" tIns="48317" rIns="96634" bIns="48317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3077" name="AutoShape 4">
            <a:extLst>
              <a:ext uri="{FF2B5EF4-FFF2-40B4-BE49-F238E27FC236}">
                <a16:creationId xmlns:a16="http://schemas.microsoft.com/office/drawing/2014/main" id="{798CC82B-5902-4EBA-A536-4362F5654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89750" cy="100218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634" tIns="48317" rIns="96634" bIns="48317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3078" name="AutoShape 5">
            <a:extLst>
              <a:ext uri="{FF2B5EF4-FFF2-40B4-BE49-F238E27FC236}">
                <a16:creationId xmlns:a16="http://schemas.microsoft.com/office/drawing/2014/main" id="{D0935801-C563-46F3-9FCB-8518FC471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89750" cy="100218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634" tIns="48317" rIns="96634" bIns="48317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3079" name="Text Box 6">
            <a:extLst>
              <a:ext uri="{FF2B5EF4-FFF2-40B4-BE49-F238E27FC236}">
                <a16:creationId xmlns:a16="http://schemas.microsoft.com/office/drawing/2014/main" id="{06F31BD7-2A7A-4075-8B14-9560F1C07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"/>
            <a:ext cx="2985558" cy="504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634" tIns="48317" rIns="96634" bIns="48317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3080" name="Text Box 7">
            <a:extLst>
              <a:ext uri="{FF2B5EF4-FFF2-40B4-BE49-F238E27FC236}">
                <a16:creationId xmlns:a16="http://schemas.microsoft.com/office/drawing/2014/main" id="{23C9AA8E-8772-4232-8A58-C937ADE8B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97" y="1"/>
            <a:ext cx="2985558" cy="504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634" tIns="48317" rIns="96634" bIns="48317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3081" name="Rectangle 8">
            <a:extLst>
              <a:ext uri="{FF2B5EF4-FFF2-40B4-BE49-F238E27FC236}">
                <a16:creationId xmlns:a16="http://schemas.microsoft.com/office/drawing/2014/main" id="{A43A6440-38D4-47FB-87C4-C6CF19498C03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41388" y="750888"/>
            <a:ext cx="4999037" cy="3749675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9">
            <a:extLst>
              <a:ext uri="{FF2B5EF4-FFF2-40B4-BE49-F238E27FC236}">
                <a16:creationId xmlns:a16="http://schemas.microsoft.com/office/drawing/2014/main" id="{E5D647AE-29B9-4FD0-8A2B-C3B1B60211C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8976" y="4760397"/>
            <a:ext cx="5503826" cy="4501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12" tIns="49458" rIns="95112" bIns="49458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de-DE" noProof="0"/>
          </a:p>
        </p:txBody>
      </p:sp>
      <p:sp>
        <p:nvSpPr>
          <p:cNvPr id="3083" name="Text Box 10">
            <a:extLst>
              <a:ext uri="{FF2B5EF4-FFF2-40B4-BE49-F238E27FC236}">
                <a16:creationId xmlns:a16="http://schemas.microsoft.com/office/drawing/2014/main" id="{C2CEFC28-69D5-4A68-8A8B-C78AFD688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517314"/>
            <a:ext cx="2985558" cy="504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634" tIns="48317" rIns="96634" bIns="48317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1573CDAE-ABB7-459F-B8CA-BAD0FA41D2C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902597" y="9519054"/>
            <a:ext cx="2977584" cy="492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12" tIns="49458" rIns="95112" bIns="49458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473103" algn="l"/>
                <a:tab pos="947884" algn="l"/>
                <a:tab pos="1422664" algn="l"/>
                <a:tab pos="1897445" algn="l"/>
                <a:tab pos="2372225" algn="l"/>
                <a:tab pos="2847007" algn="l"/>
                <a:tab pos="3321787" algn="l"/>
                <a:tab pos="3796568" algn="l"/>
                <a:tab pos="4271348" algn="l"/>
                <a:tab pos="4746129" algn="l"/>
                <a:tab pos="5220909" algn="l"/>
                <a:tab pos="5695690" algn="l"/>
                <a:tab pos="6170470" algn="l"/>
                <a:tab pos="6645251" algn="l"/>
                <a:tab pos="7120031" algn="l"/>
                <a:tab pos="7594813" algn="l"/>
                <a:tab pos="8069593" algn="l"/>
                <a:tab pos="8544374" algn="l"/>
                <a:tab pos="9019154" algn="l"/>
                <a:tab pos="9493935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fld id="{98541439-C5CA-4D19-A2D7-1CD416292311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C88DB0-0E37-4E96-8DA0-A4CD17F613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194093D-9E32-495A-8F3E-65FC60AF52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C0CF68-0345-47F1-992A-6ADD95726C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E2D35FD-5F98-4372-86FD-5B5D8D980BB7}" type="datetimeFigureOut">
              <a:rPr lang="de-DE" smtClean="0"/>
              <a:t>08.02.2023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F20024-1132-4B3F-8327-E0F6499EF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53AB3F4-97EB-4DE1-BFB8-6970A17B1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37C6B13-9837-4E4D-9B4C-00E7D7A2EE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3428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4C717E-BC8F-43F4-80E7-F1DC57D50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5051B19-3082-4788-B242-DA042F1B0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CEBB01-EA29-4C23-A8A3-3F4ED31AC1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E2D35FD-5F98-4372-86FD-5B5D8D980BB7}" type="datetimeFigureOut">
              <a:rPr lang="de-DE" smtClean="0"/>
              <a:t>08.02.2023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A04C14-8634-4FCF-8178-B97F91BCD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2F060A-DAEF-4569-A024-FD0993740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37C6B13-9837-4E4D-9B4C-00E7D7A2EE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8318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9623C90-6EA7-4468-BC3E-A5D27E86A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E8FD692-A9E1-4E8C-8990-85EDBFE10C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84FC7A-BB04-4C49-BE1E-603DA79308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E2D35FD-5F98-4372-86FD-5B5D8D980BB7}" type="datetimeFigureOut">
              <a:rPr lang="de-DE" smtClean="0"/>
              <a:t>08.02.2023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B763CE-3D80-4C31-8D47-8DAF50149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7C29E3-B37A-4A60-AE0F-10C3327C3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37C6B13-9837-4E4D-9B4C-00E7D7A2EE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990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12813C-0798-4A99-B334-7F5FA3ABD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87720EE-EA5C-43DA-80F2-39F58F9CC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37A3C63-F72F-47F7-AE2F-16C21BA68C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E2D35FD-5F98-4372-86FD-5B5D8D980BB7}" type="datetimeFigureOut">
              <a:rPr lang="de-DE" smtClean="0"/>
              <a:t>08.02.2023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43F89A-8B47-4B53-9FF1-B975AD1FC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F739B2-10F1-4C7B-97F4-E331AB46F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37C6B13-9837-4E4D-9B4C-00E7D7A2EE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676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BE30E8-A967-4F22-A0A7-D23F688DC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A41D8AC-87FB-46EB-9105-955B8FDF9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A55065-BF45-47F2-B76F-F0C9408FA5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E2D35FD-5F98-4372-86FD-5B5D8D980BB7}" type="datetimeFigureOut">
              <a:rPr lang="de-DE" smtClean="0"/>
              <a:t>08.02.2023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0278FDF-E68F-49B3-A2AE-03A21F43D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DFBC41-193F-43C1-B8A8-55330E8C3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37C6B13-9837-4E4D-9B4C-00E7D7A2EE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233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719CB1-953C-4D29-AC07-50DB40392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014966-2133-4843-9851-36E229F76F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4870914-C4DD-40D3-884B-B6FBD77C56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83D0568-BD48-4C21-9DF8-2F17E288BF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E2D35FD-5F98-4372-86FD-5B5D8D980BB7}" type="datetimeFigureOut">
              <a:rPr lang="de-DE" smtClean="0"/>
              <a:t>08.02.2023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4034D9C-D051-4BF2-95FA-30B47D609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67BD293-8CEF-41B0-8C51-19111D71A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37C6B13-9837-4E4D-9B4C-00E7D7A2EE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1992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6831A9-61CF-4F4F-A481-C8D98533A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E74D565-C047-4A6A-917D-2D221599C5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2BAC9BB-811D-4CA5-A97B-0CFDE7CB3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4F44495-FFB7-4491-947D-EDA55EDB36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132F243-7674-45B9-8F34-F8D835A8DD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ED04C32-1CA3-4751-981A-C41F9FD42C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E2D35FD-5F98-4372-86FD-5B5D8D980BB7}" type="datetimeFigureOut">
              <a:rPr lang="de-DE" smtClean="0"/>
              <a:t>08.02.2023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332EE78-D22B-4E7C-B8B9-386358BDB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DE1C499-5F95-4E65-95C5-4989143BE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37C6B13-9837-4E4D-9B4C-00E7D7A2EE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7662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03B6D1-449A-46F0-BB01-A8840895D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DD4FA2F-BB99-4843-871A-1AAF9FFDC8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E2D35FD-5F98-4372-86FD-5B5D8D980BB7}" type="datetimeFigureOut">
              <a:rPr lang="de-DE" smtClean="0"/>
              <a:t>08.02.2023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92D9733-E8BB-4BEC-B75F-0EAD1B332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A8635A2-B336-4F33-AA9F-80F80F635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37C6B13-9837-4E4D-9B4C-00E7D7A2EE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9358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C312587-3D03-4D04-99E2-4C1706CC92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E2D35FD-5F98-4372-86FD-5B5D8D980BB7}" type="datetimeFigureOut">
              <a:rPr lang="de-DE" smtClean="0"/>
              <a:t>08.02.2023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72CE78A-4084-4E36-BA73-B114F7D9F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F76FCD0-C890-4BA9-BF75-31B297F3F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37C6B13-9837-4E4D-9B4C-00E7D7A2EE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2689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5242F6-D802-4B79-AE84-46ADAE5A2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68195A2-EF2F-4514-BBD4-44724BE9F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6619355-7FE7-452C-B09C-F7915F9EF3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29DCC80-BB5D-4F9B-BDC9-B195D74DC5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E2D35FD-5F98-4372-86FD-5B5D8D980BB7}" type="datetimeFigureOut">
              <a:rPr lang="de-DE" smtClean="0"/>
              <a:t>08.02.2023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4038DBF-3EAF-4546-8997-400B21FB5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B37AC62-62AE-4206-9DF2-1C24A5547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37C6B13-9837-4E4D-9B4C-00E7D7A2EE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575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EAE1E0-BC2D-4EEC-9916-7DB3A851B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FDF19F8-D8A9-4DF5-A362-245484141F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08C3E28-2B61-4102-B26D-76153A901B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856EA29-4769-4AC6-925C-ED2FF94CDF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E2D35FD-5F98-4372-86FD-5B5D8D980BB7}" type="datetimeFigureOut">
              <a:rPr lang="de-DE" smtClean="0"/>
              <a:t>08.02.2023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103F262-E5F4-49F1-AEDF-2686C6D2F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F1EB6C1-6D22-4F15-AE7D-ED0DC827A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37C6B13-9837-4E4D-9B4C-00E7D7A2EE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0942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B280F27-09F6-465B-B408-4D7776F10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tabLst/>
              <a:defRPr/>
            </a:pPr>
            <a:r>
              <a:rPr kumimoji="0" lang="en-US" alt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Lucida Sans Unicode"/>
              </a:rPr>
              <a:t>Überschrift</a:t>
            </a:r>
            <a:r>
              <a:rPr kumimoji="0" lang="en-US" alt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Lucida Sans Unicode"/>
              </a:rPr>
              <a:t> 1</a:t>
            </a:r>
            <a:br>
              <a:rPr kumimoji="0" lang="en-US" alt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Lucida Sans Unicode"/>
              </a:rPr>
            </a:br>
            <a:r>
              <a:rPr kumimoji="0" lang="en-US" alt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Lucida Sans Unicode"/>
              </a:rPr>
              <a:t>Überschrift</a:t>
            </a:r>
            <a:r>
              <a:rPr kumimoji="0" lang="en-US" alt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Lucida Sans Unicode"/>
              </a:rPr>
              <a:t> 2</a:t>
            </a:r>
            <a:r>
              <a:rPr kumimoji="0" lang="en-US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Lucida Sans Unicode"/>
              </a:rPr>
              <a:t> / </a:t>
            </a:r>
            <a:r>
              <a:rPr kumimoji="0" lang="en-US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Lucida Sans Unicode"/>
              </a:rPr>
              <a:t>Tabelle</a:t>
            </a:r>
            <a:br>
              <a:rPr kumimoji="0" lang="en-US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Lucida Sans Unicode"/>
              </a:rPr>
            </a:b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D7289BB-0260-4312-9BA5-551E031EA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7" name="Bild 1">
            <a:extLst>
              <a:ext uri="{FF2B5EF4-FFF2-40B4-BE49-F238E27FC236}">
                <a16:creationId xmlns:a16="http://schemas.microsoft.com/office/drawing/2014/main" id="{17FC525D-9D91-43FD-A876-4256675ED7C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5" t="3040" r="7585" b="79080"/>
          <a:stretch/>
        </p:blipFill>
        <p:spPr bwMode="auto">
          <a:xfrm>
            <a:off x="4932040" y="90487"/>
            <a:ext cx="4048125" cy="118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2176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0" lang="en-US" altLang="de-DE" sz="2400" b="0" i="0" u="none" strike="noStrike" kern="1200" cap="none" spc="0" normalizeH="0" baseline="0" noProof="0" dirty="0" err="1" smtClean="0">
          <a:ln>
            <a:noFill/>
          </a:ln>
          <a:solidFill>
            <a:srgbClr val="000000"/>
          </a:solidFill>
          <a:effectLst/>
          <a:uLnTx/>
          <a:uFillTx/>
          <a:latin typeface="Arial"/>
          <a:ea typeface="+mj-ea"/>
          <a:cs typeface="Lucida Sans Unicode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06AE81-927F-8A07-0120-1DB8F540B3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616527C-DAD2-071B-7866-353416AEAA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1487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8A638E-E775-D320-7C12-9AFB331A8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2B5F81-C0D8-B9F7-1C39-41A6FCC64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3102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5DAF79-15CD-D91C-9BF3-C06D3EEBC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8FED4FE-3EAF-7BE7-3623-DD40806B63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A7D0AAA-68E8-314E-50AC-5FE428A84E1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29566CE-C25E-C7DA-C0D2-9794234342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A30497E-1C7F-9DE1-3C0F-939A0B59778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08458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Bildschirmpräsentation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Benutzerdefiniertes Design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Werner Mederer</dc:creator>
  <cp:lastModifiedBy>Eric Bode</cp:lastModifiedBy>
  <cp:revision>58</cp:revision>
  <cp:lastPrinted>2022-04-22T12:45:20Z</cp:lastPrinted>
  <dcterms:created xsi:type="dcterms:W3CDTF">2004-03-15T19:03:27Z</dcterms:created>
  <dcterms:modified xsi:type="dcterms:W3CDTF">2023-02-08T16:58:57Z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1</vt:lpwstr>
  </property>
</Properties>
</file>